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ФУТБОЛКИ</a:t>
            </a:r>
            <a:r>
              <a:rPr lang="en-US" b="1" dirty="0" smtClean="0"/>
              <a:t>/</a:t>
            </a:r>
            <a:r>
              <a:rPr lang="ru-RU" b="1" dirty="0" smtClean="0"/>
              <a:t>ЛОНГСЛИВЫ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https://donnaroza38.ru/collection/futbolki-2?page_size=96&amp;ClientID=1595403807908141545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066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ФУТБОЛКА </a:t>
            </a:r>
            <a:r>
              <a:rPr lang="en-US" b="1" dirty="0" smtClean="0"/>
              <a:t>LAGENOPTIK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КРАСНАЯ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4750р.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52.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20" name="Picture 4" descr="Футболка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63" y="796834"/>
            <a:ext cx="3452688" cy="522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21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ФУТБОЛКА МНОГОТОЧИЕ </a:t>
            </a:r>
            <a:br>
              <a:rPr lang="ru-RU" b="1" dirty="0" smtClean="0"/>
            </a:br>
            <a:r>
              <a:rPr lang="ru-RU" b="1" dirty="0" smtClean="0"/>
              <a:t>ЧЕРНАЯ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3950р.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56,60.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 descr="Футболка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940" y="588834"/>
            <a:ext cx="3601380" cy="543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548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ФУТБОЛКА </a:t>
            </a:r>
            <a:br>
              <a:rPr lang="ru-RU" b="1" dirty="0" smtClean="0"/>
            </a:br>
            <a:r>
              <a:rPr lang="ru-RU" b="1" dirty="0" smtClean="0"/>
              <a:t>НА СТИЛЕ</a:t>
            </a:r>
            <a:br>
              <a:rPr lang="ru-RU" b="1" dirty="0" smtClean="0"/>
            </a:br>
            <a:r>
              <a:rPr lang="ru-RU" b="1" dirty="0" smtClean="0"/>
              <a:t>БЕЖЕВАЯ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2150р.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52,54,56,60,62,64,66,68.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6" name="Picture 2" descr="Футболка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671" y="647708"/>
            <a:ext cx="3584780" cy="537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020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ФУТБОЛКА </a:t>
            </a:r>
            <a:br>
              <a:rPr lang="ru-RU" b="1" dirty="0" smtClean="0"/>
            </a:br>
            <a:r>
              <a:rPr lang="ru-RU" b="1" dirty="0" smtClean="0"/>
              <a:t>НА СТИЛЕ </a:t>
            </a:r>
            <a:br>
              <a:rPr lang="ru-RU" b="1" dirty="0" smtClean="0"/>
            </a:br>
            <a:r>
              <a:rPr lang="ru-RU" b="1" dirty="0" smtClean="0"/>
              <a:t>БЕЛАЯ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2150р.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56,60,62,64,68,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0" name="Picture 2" descr="Футболка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562" y="682018"/>
            <a:ext cx="4007146" cy="534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673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БЛУЗА БЕЛИССИМО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2450р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52,54,62,64.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314" name="Picture 2" descr="Блуза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471" y="451765"/>
            <a:ext cx="3715409" cy="557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263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БЛУЗА ДАНИ 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1750р.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54.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38" name="Picture 2" descr="Блуза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797" y="608521"/>
            <a:ext cx="3610905" cy="541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986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ТУНИКА СИНЯЯ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4050р.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48,52.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62" name="Picture 2" descr="Туника. Сини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415" y="770709"/>
            <a:ext cx="3502780" cy="525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120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ТУНИКА КРАСНАЯ 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4550р.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48,52.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86" name="Picture 2" descr="Туника базовая. Красн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466" y="568898"/>
            <a:ext cx="3591854" cy="545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602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ТУНИКА МИККИ МАУСА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4750р.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-- 52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410" name="Picture 2" descr="Туника Микки Маус. Сини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609" y="647710"/>
            <a:ext cx="3584779" cy="537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269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ФУТБОЛКА РОМАШКА</a:t>
            </a:r>
            <a:br>
              <a:rPr lang="ru-RU" b="1" dirty="0" smtClean="0"/>
            </a:br>
            <a:r>
              <a:rPr lang="ru-RU" b="1" dirty="0" smtClean="0"/>
              <a:t>СЕРАЯ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2650р.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48,52,56.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Футболка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90" y="569334"/>
            <a:ext cx="3637030" cy="545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68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ФУТБОЛКА МИННИ МАУС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3950р.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52,56.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Футболка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444" y="1447800"/>
            <a:ext cx="304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207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ФУТБОЛКА РОМАШКА</a:t>
            </a:r>
            <a:br>
              <a:rPr lang="ru-RU" b="1" dirty="0" smtClean="0"/>
            </a:br>
            <a:r>
              <a:rPr lang="ru-RU" b="1" dirty="0" smtClean="0"/>
              <a:t>КРАСНАЯ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2650р.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60.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Футболка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444" y="1447800"/>
            <a:ext cx="304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27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ФУТБОЛКА </a:t>
            </a:r>
            <a:r>
              <a:rPr lang="en-US" b="1" dirty="0" smtClean="0"/>
              <a:t>V</a:t>
            </a:r>
            <a:r>
              <a:rPr lang="ru-RU" b="1" dirty="0" smtClean="0"/>
              <a:t>-ОБРАЗНЫМ ВЫРЕЗОМ</a:t>
            </a:r>
            <a:br>
              <a:rPr lang="ru-RU" b="1" dirty="0" smtClean="0"/>
            </a:br>
            <a:r>
              <a:rPr lang="ru-RU" b="1" dirty="0" smtClean="0"/>
              <a:t>ОРАНЖЕВАЯ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1650р.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56,60.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Футболка V-Образным вырезом. Оранжев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969" y="1447800"/>
            <a:ext cx="30289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32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ФУТБОЛКА </a:t>
            </a:r>
            <a:r>
              <a:rPr lang="en-US" b="1" dirty="0" smtClean="0"/>
              <a:t>V</a:t>
            </a:r>
            <a:r>
              <a:rPr lang="ru-RU" b="1" dirty="0" smtClean="0"/>
              <a:t>-ОБРАЗНЫМ ВЕРЕЗОМ</a:t>
            </a:r>
            <a:br>
              <a:rPr lang="ru-RU" b="1" dirty="0" smtClean="0"/>
            </a:br>
            <a:r>
              <a:rPr lang="ru-RU" b="1" dirty="0" smtClean="0"/>
              <a:t>БЕЛАЯ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1950р.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48.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Футболка V-Образным вырезом. Бел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159" y="745683"/>
            <a:ext cx="3519464" cy="527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45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ФУТБОЛКА </a:t>
            </a:r>
            <a:br>
              <a:rPr lang="ru-RU" b="1" dirty="0" smtClean="0"/>
            </a:br>
            <a:r>
              <a:rPr lang="ru-RU" b="1" dirty="0" smtClean="0"/>
              <a:t>КОШАЧИЙ МОТИВ</a:t>
            </a:r>
            <a:br>
              <a:rPr lang="ru-RU" b="1" dirty="0" smtClean="0"/>
            </a:br>
            <a:r>
              <a:rPr lang="ru-RU" b="1" dirty="0" smtClean="0"/>
              <a:t>ЧЕРНАЯ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4250р.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52.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Футболка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128" y="825445"/>
            <a:ext cx="3444625" cy="519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114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ФУТБОЛКА </a:t>
            </a:r>
            <a:r>
              <a:rPr lang="en-US" b="1" dirty="0" smtClean="0"/>
              <a:t>LAGENOPTIK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ЧЕРНАЯ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4750р.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48,56.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Футболка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06" y="746574"/>
            <a:ext cx="3496877" cy="527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481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ФУТБОЛКА КОШАЧИЙ МОТИВ</a:t>
            </a:r>
            <a:br>
              <a:rPr lang="ru-RU" b="1" dirty="0" smtClean="0"/>
            </a:br>
            <a:r>
              <a:rPr lang="ru-RU" b="1" dirty="0" smtClean="0"/>
              <a:t>КРАСНАЯ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ЦЕНА – 4250р.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РАЗМЕРЫ – 48,60.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Футболка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03" y="471361"/>
            <a:ext cx="3702345" cy="555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191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TM02900722[[fn=Ион (конференц-зал)]]</Template>
  <TotalTime>76</TotalTime>
  <Words>178</Words>
  <Application>Microsoft Office PowerPoint</Application>
  <PresentationFormat>Широкоэкранный</PresentationFormat>
  <Paragraphs>70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Совет директоров</vt:lpstr>
      <vt:lpstr>ФУТБОЛКИ/ЛОНГСЛИВЫ</vt:lpstr>
      <vt:lpstr>ФУТБОЛКА РОМАШКА СЕРАЯ</vt:lpstr>
      <vt:lpstr>ФУТБОЛКА МИННИ МАУС</vt:lpstr>
      <vt:lpstr>ФУТБОЛКА РОМАШКА КРАСНАЯ</vt:lpstr>
      <vt:lpstr>ФУТБОЛКА V-ОБРАЗНЫМ ВЫРЕЗОМ ОРАНЖЕВАЯ</vt:lpstr>
      <vt:lpstr>ФУТБОЛКА V-ОБРАЗНЫМ ВЕРЕЗОМ БЕЛАЯ</vt:lpstr>
      <vt:lpstr>ФУТБОЛКА  КОШАЧИЙ МОТИВ ЧЕРНАЯ</vt:lpstr>
      <vt:lpstr>ФУТБОЛКА LAGENOPTIK ЧЕРНАЯ</vt:lpstr>
      <vt:lpstr>ФУТБОЛКА КОШАЧИЙ МОТИВ КРАСНАЯ</vt:lpstr>
      <vt:lpstr>ФУТБОЛКА LAGENOPTIK КРАСНАЯ</vt:lpstr>
      <vt:lpstr>ФУТБОЛКА МНОГОТОЧИЕ  ЧЕРНАЯ</vt:lpstr>
      <vt:lpstr>ФУТБОЛКА  НА СТИЛЕ БЕЖЕВАЯ</vt:lpstr>
      <vt:lpstr>ФУТБОЛКА  НА СТИЛЕ  БЕЛАЯ</vt:lpstr>
      <vt:lpstr>БЛУЗА БЕЛИССИМО</vt:lpstr>
      <vt:lpstr>БЛУЗА ДАНИ </vt:lpstr>
      <vt:lpstr>ТУНИКА СИНЯЯ</vt:lpstr>
      <vt:lpstr>ТУНИКА КРАСНАЯ </vt:lpstr>
      <vt:lpstr>ТУНИКА МИККИ МАУСА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ФУТБОЛКИ/ЛОНГСЛИВЫ</dc:title>
  <dc:creator>Пользователь</dc:creator>
  <cp:lastModifiedBy>Пользователь</cp:lastModifiedBy>
  <cp:revision>7</cp:revision>
  <dcterms:created xsi:type="dcterms:W3CDTF">2020-07-23T07:40:34Z</dcterms:created>
  <dcterms:modified xsi:type="dcterms:W3CDTF">2020-07-23T08:56:51Z</dcterms:modified>
</cp:coreProperties>
</file>